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59" r:id="rId6"/>
    <p:sldId id="261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83"/>
    <p:restoredTop sz="94610"/>
  </p:normalViewPr>
  <p:slideViewPr>
    <p:cSldViewPr snapToGrid="0" snapToObjects="1">
      <p:cViewPr varScale="1">
        <p:scale>
          <a:sx n="116" d="100"/>
          <a:sy n="116" d="100"/>
        </p:scale>
        <p:origin x="4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9249FE-B6F9-11C0-C903-364F2E3593C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81D1FD76-BB61-A28D-C906-9A79FF8332C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30A8787-3B66-DE8C-CB35-27D70D5B57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138B50-990F-A225-50D8-476724FA6E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B96013A-51E6-F348-4A29-BE7F53E679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8308377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6E160D4-E2B0-B990-1E74-5BB51787824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8032F64-B08B-112A-D689-B3534FEDEB5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DE99107-3764-7985-3452-56A4D09C60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612D886-003F-DC3F-9E13-BB6873DAE6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68FC964-5278-63C4-559E-4CD818E09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250556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EF2FC1C6-807F-6D41-8A01-0972FBCA0C8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EA712D82-193A-02A9-5F1C-37602016FD9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C15BE0-7A9C-1EF8-BEB4-E026DDD0BA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B3FA93A-2338-EEB6-6A3E-1E80793BE2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7BE5D5E-F52A-C069-2669-BFBBB32A51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176102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2898FF9-CCA1-8DF5-FA24-D8EF9F5FE3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09D8023-3532-F3EA-A3D4-553925D86F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62A09EB-C35E-1F26-769B-91AA2C6341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8FC2BF7-9810-A600-06C8-BEB4E5D4FA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80762E3-4DF5-38CC-2B30-A5C41EECAD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624112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930AFCD-7DF8-495C-A84E-466F1A4004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BFFE2F9-5BB0-F05D-EF65-FCB0478258B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5C2D03F-F176-06B8-1B74-BC7395BDE7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CEA5B95-09CD-B372-CF28-F988A0AF3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782DE51-C2F9-061F-F1C4-97311C39CB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0292265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035727-3873-A920-6785-D7F3E5309D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2036511-1CCA-F012-442A-E40DEAC8641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4F13B42E-2F42-30C4-3A1A-CE7D4CEB92F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A72C1A1-FEC0-0854-E093-9849EAA893F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87745ED-663C-4B23-C0C5-9BCB60F239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3734A3CC-AFC0-9D51-0A15-D2FCA6A67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1083079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D25935-D38B-6372-2C08-F4C338E0AB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74E0D46-0F56-4F26-B105-CF08112490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D2422658-8E6A-0239-46E5-A86140DA714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CA48418-F5FB-FA49-15A5-38E82B61DDD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D952A5B-DEB9-5219-2F21-139E5A838E2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4EC6D5A-C227-76F1-69FE-1DDB0D32D1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C0F6C64E-33E5-2A95-162E-336A44B26F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AB0D14F-E123-7127-2CEB-19F08D5BC1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56449179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87CBF2-052F-CF3C-ED98-E7503C6310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8D7E50D-01B3-2E7F-B922-775A93D280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7C08DB0D-2783-26B4-5F84-DFAF1CE53A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F18F5FC8-256B-297B-EAA3-7B6EDA6BAD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546447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A876D23-235A-4342-281F-45572AE0F2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29862530-622F-D74E-54CD-9432CD782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6370176-8BF3-6458-E18C-4D9139701E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807457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F4F4976-24E9-9EB8-C1C7-CE38346D9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525DF9C-0EA8-E7AB-1A14-828A169B8F2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617A66EB-E2C2-F77D-0887-3179FEF22DE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22EE182-4549-188D-F2BF-14E20A9176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B7F73576-ED49-1D1F-DD8E-3BE2644B65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8633FE2-9029-44DB-5012-AD73E25825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6802794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7238165-A193-31EE-7C25-07F445813BF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264FFF3-6D02-71BF-359C-DC686D35199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346433F-CB23-636F-A059-81E91E286A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74FAC9F-609E-69B6-E054-93B85EF650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53B8876-45A2-6F61-859F-8ADA61B0E2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42B4037-86D0-07AF-9A60-1057B28444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868417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9781BB60-2C10-9DD2-05A7-DD52E96D0E3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C6D6BD6-27D3-A316-6B97-16474510F4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31D8CE2F-CCEF-1AEE-55D2-3034D71929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0A2F22-B874-3349-A149-9C9FA3E274B0}" type="datetimeFigureOut">
              <a:rPr kumimoji="1" lang="zh-CN" altLang="en-US" smtClean="0"/>
              <a:t>2022/4/21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EC4AFA4-E3C3-D3D2-A4BA-9E3A6E528F1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6549F04-2E17-85CC-D158-5AFF92CFBEE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58B18EC-8811-1D43-90C6-EEA3910BF215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02168135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78F1172-0A86-5356-1961-C82BB0BA591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zh-CN" altLang="en-US" dirty="0"/>
              <a:t>蓝牙遥控避障巡线小车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8195735-AEEA-F39B-619C-C24A48F21C90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0392256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A582A23-CA58-E83E-BCFB-0337075710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超声波雷达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D0A9C4CA-F196-321B-A9A4-1C5A64D5D8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30450" y="2204244"/>
            <a:ext cx="7531100" cy="3594100"/>
          </a:xfrm>
        </p:spPr>
      </p:pic>
    </p:spTree>
    <p:extLst>
      <p:ext uri="{BB962C8B-B14F-4D97-AF65-F5344CB8AC3E}">
        <p14:creationId xmlns:p14="http://schemas.microsoft.com/office/powerpoint/2010/main" val="14868067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C4A4BE75-1139-120A-B0B5-EE896E654B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437262" y="20269"/>
            <a:ext cx="5854642" cy="6837731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5E995CC-7DE3-CE81-2E35-C8D41AFE1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414353" y="5256615"/>
            <a:ext cx="5100809" cy="1325563"/>
          </a:xfrm>
        </p:spPr>
        <p:txBody>
          <a:bodyPr>
            <a:normAutofit/>
          </a:bodyPr>
          <a:lstStyle/>
          <a:p>
            <a:r>
              <a:rPr kumimoji="1" lang="zh-CN" altLang="en-US" sz="3600" dirty="0"/>
              <a:t>两个</a:t>
            </a:r>
            <a:r>
              <a:rPr kumimoji="1" lang="en-US" altLang="zh-CN" sz="3600" dirty="0"/>
              <a:t>L298N</a:t>
            </a:r>
            <a:r>
              <a:rPr kumimoji="1" lang="zh-CN" altLang="en-US" sz="3600" dirty="0"/>
              <a:t>带四个电机</a:t>
            </a:r>
          </a:p>
        </p:txBody>
      </p:sp>
    </p:spTree>
    <p:extLst>
      <p:ext uri="{BB962C8B-B14F-4D97-AF65-F5344CB8AC3E}">
        <p14:creationId xmlns:p14="http://schemas.microsoft.com/office/powerpoint/2010/main" val="251677327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CCA81A3-667B-B50D-2647-FF66FB8CC3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1B6A4CF-E67D-296C-34F7-3B76DA8B5D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4380" y="558800"/>
            <a:ext cx="9410700" cy="57404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F6DF7444-BB88-CC96-EE11-C3C2B21F3B4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5542" y="365125"/>
            <a:ext cx="4468257" cy="1325563"/>
          </a:xfrm>
        </p:spPr>
        <p:txBody>
          <a:bodyPr/>
          <a:lstStyle/>
          <a:p>
            <a:r>
              <a:rPr kumimoji="1" lang="en-US" altLang="zh-CN" dirty="0"/>
              <a:t>5</a:t>
            </a:r>
            <a:r>
              <a:rPr kumimoji="1" lang="zh-CN" altLang="en-US" dirty="0"/>
              <a:t>路灰度传感器</a:t>
            </a:r>
          </a:p>
        </p:txBody>
      </p:sp>
    </p:spTree>
    <p:extLst>
      <p:ext uri="{BB962C8B-B14F-4D97-AF65-F5344CB8AC3E}">
        <p14:creationId xmlns:p14="http://schemas.microsoft.com/office/powerpoint/2010/main" val="6203528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6DF2E0-A1A3-3124-385E-DBE839F43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 dirty="0"/>
              <a:t>蓝牙</a:t>
            </a:r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AD632A29-25F9-8810-1EEA-66411783351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90750" y="2477294"/>
            <a:ext cx="7810500" cy="3048000"/>
          </a:xfrm>
        </p:spPr>
      </p:pic>
    </p:spTree>
    <p:extLst>
      <p:ext uri="{BB962C8B-B14F-4D97-AF65-F5344CB8AC3E}">
        <p14:creationId xmlns:p14="http://schemas.microsoft.com/office/powerpoint/2010/main" val="25331540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25F7D6C8-4FCC-ABDE-945A-B1C6EE77AE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87268" y="269241"/>
            <a:ext cx="8590972" cy="6319517"/>
          </a:xfr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A295D9F-609D-EB78-533B-4A997491EA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1184" y="173358"/>
            <a:ext cx="4809781" cy="1325563"/>
          </a:xfrm>
        </p:spPr>
        <p:txBody>
          <a:bodyPr/>
          <a:lstStyle/>
          <a:p>
            <a:r>
              <a:rPr kumimoji="1" lang="zh-CN" altLang="en-US" dirty="0"/>
              <a:t>全部电路连线</a:t>
            </a:r>
          </a:p>
        </p:txBody>
      </p:sp>
    </p:spTree>
    <p:extLst>
      <p:ext uri="{BB962C8B-B14F-4D97-AF65-F5344CB8AC3E}">
        <p14:creationId xmlns:p14="http://schemas.microsoft.com/office/powerpoint/2010/main" val="376466024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24</Words>
  <Application>Microsoft Macintosh PowerPoint</Application>
  <PresentationFormat>宽屏</PresentationFormat>
  <Paragraphs>6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0" baseType="lpstr">
      <vt:lpstr>等线</vt:lpstr>
      <vt:lpstr>等线 Light</vt:lpstr>
      <vt:lpstr>Arial</vt:lpstr>
      <vt:lpstr>Office 主题​​</vt:lpstr>
      <vt:lpstr>蓝牙遥控避障巡线小车</vt:lpstr>
      <vt:lpstr>超声波雷达</vt:lpstr>
      <vt:lpstr>两个L298N带四个电机</vt:lpstr>
      <vt:lpstr>5路灰度传感器</vt:lpstr>
      <vt:lpstr>蓝牙</vt:lpstr>
      <vt:lpstr>全部电路连线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蓝牙遥控避障巡线小车</dc:title>
  <dc:creator>Microsoft Office User</dc:creator>
  <cp:lastModifiedBy>Microsoft Office User</cp:lastModifiedBy>
  <cp:revision>1</cp:revision>
  <dcterms:created xsi:type="dcterms:W3CDTF">2022-04-21T13:17:23Z</dcterms:created>
  <dcterms:modified xsi:type="dcterms:W3CDTF">2022-04-21T13:24:42Z</dcterms:modified>
</cp:coreProperties>
</file>

<file path=docProps/thumbnail.jpeg>
</file>